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08" r:id="rId2"/>
    <p:sldMasterId id="2147483744" r:id="rId3"/>
    <p:sldMasterId id="2147483768" r:id="rId4"/>
    <p:sldMasterId id="2147483756" r:id="rId5"/>
    <p:sldMasterId id="2147483684" r:id="rId6"/>
    <p:sldMasterId id="2147483660" r:id="rId7"/>
    <p:sldMasterId id="2147483672" r:id="rId8"/>
    <p:sldMasterId id="2147483696" r:id="rId9"/>
    <p:sldMasterId id="2147483732" r:id="rId10"/>
  </p:sldMasterIdLst>
  <p:sldIdLst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4660"/>
  </p:normalViewPr>
  <p:slideViewPr>
    <p:cSldViewPr>
      <p:cViewPr varScale="1">
        <p:scale>
          <a:sx n="108" d="100"/>
          <a:sy n="108" d="100"/>
        </p:scale>
        <p:origin x="-181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C334-208E-40F8-BB1D-D2DC48DBD09A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B1BCD-B0D4-430A-893C-6E4296605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C334-208E-40F8-BB1D-D2DC48DBD09A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B1BCD-B0D4-430A-893C-6E4296605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6FE4-380D-4800-93B5-3E55FEA4C940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5338-A0A0-4C72-94B6-A0D0821B2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6FE4-380D-4800-93B5-3E55FEA4C940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5338-A0A0-4C72-94B6-A0D0821B2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6FE4-380D-4800-93B5-3E55FEA4C940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5338-A0A0-4C72-94B6-A0D0821B2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6FE4-380D-4800-93B5-3E55FEA4C940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5338-A0A0-4C72-94B6-A0D0821B2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6FE4-380D-4800-93B5-3E55FEA4C940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5338-A0A0-4C72-94B6-A0D0821B2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6FE4-380D-4800-93B5-3E55FEA4C940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5338-A0A0-4C72-94B6-A0D0821B2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6FE4-380D-4800-93B5-3E55FEA4C940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5338-A0A0-4C72-94B6-A0D0821B2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6FE4-380D-4800-93B5-3E55FEA4C940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5338-A0A0-4C72-94B6-A0D0821B2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6FE4-380D-4800-93B5-3E55FEA4C940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5338-A0A0-4C72-94B6-A0D0821B2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6FE4-380D-4800-93B5-3E55FEA4C940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5338-A0A0-4C72-94B6-A0D0821B2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C334-208E-40F8-BB1D-D2DC48DBD09A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B1BCD-B0D4-430A-893C-6E4296605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6FE4-380D-4800-93B5-3E55FEA4C940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5338-A0A0-4C72-94B6-A0D0821B2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E36A-7BB1-4B12-95B5-8B8AEEC2712E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2B38-E4CE-4A76-A3B1-3A8E02C82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E36A-7BB1-4B12-95B5-8B8AEEC2712E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2B38-E4CE-4A76-A3B1-3A8E02C82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E36A-7BB1-4B12-95B5-8B8AEEC2712E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2B38-E4CE-4A76-A3B1-3A8E02C82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E36A-7BB1-4B12-95B5-8B8AEEC2712E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2B38-E4CE-4A76-A3B1-3A8E02C82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E36A-7BB1-4B12-95B5-8B8AEEC2712E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2B38-E4CE-4A76-A3B1-3A8E02C82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E36A-7BB1-4B12-95B5-8B8AEEC2712E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2B38-E4CE-4A76-A3B1-3A8E02C82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E36A-7BB1-4B12-95B5-8B8AEEC2712E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2B38-E4CE-4A76-A3B1-3A8E02C82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E36A-7BB1-4B12-95B5-8B8AEEC2712E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2B38-E4CE-4A76-A3B1-3A8E02C82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C334-208E-40F8-BB1D-D2DC48DBD09A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B1BCD-B0D4-430A-893C-6E4296605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E36A-7BB1-4B12-95B5-8B8AEEC2712E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2B38-E4CE-4A76-A3B1-3A8E02C82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E36A-7BB1-4B12-95B5-8B8AEEC2712E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2B38-E4CE-4A76-A3B1-3A8E02C82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E36A-7BB1-4B12-95B5-8B8AEEC2712E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2B38-E4CE-4A76-A3B1-3A8E02C82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4E6C-0A77-4002-899D-4692DF393A80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8215-07B6-4F52-B9E0-CF4DC8F150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titleslide_master pn.png"/>
          <p:cNvPicPr>
            <a:picLocks noChangeAspect="1"/>
          </p:cNvPicPr>
          <p:nvPr userDrawn="1"/>
        </p:nvPicPr>
        <p:blipFill>
          <a:blip r:embed="rId2" cstate="print"/>
          <a:srcRect l="2062" r="3320" b="1829"/>
          <a:stretch>
            <a:fillRect/>
          </a:stretch>
        </p:blipFill>
        <p:spPr>
          <a:xfrm>
            <a:off x="0" y="0"/>
            <a:ext cx="9144000" cy="70585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4E6C-0A77-4002-899D-4692DF393A80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8215-07B6-4F52-B9E0-CF4DC8F15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4E6C-0A77-4002-899D-4692DF393A80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8215-07B6-4F52-B9E0-CF4DC8F15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4E6C-0A77-4002-899D-4692DF393A80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8215-07B6-4F52-B9E0-CF4DC8F15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4E6C-0A77-4002-899D-4692DF393A80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8215-07B6-4F52-B9E0-CF4DC8F15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4E6C-0A77-4002-899D-4692DF393A80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8215-07B6-4F52-B9E0-CF4DC8F15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4E6C-0A77-4002-899D-4692DF393A80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8215-07B6-4F52-B9E0-CF4DC8F15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C334-208E-40F8-BB1D-D2DC48DBD09A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B1BCD-B0D4-430A-893C-6E4296605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4E6C-0A77-4002-899D-4692DF393A80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8215-07B6-4F52-B9E0-CF4DC8F15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4E6C-0A77-4002-899D-4692DF393A80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8215-07B6-4F52-B9E0-CF4DC8F15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4E6C-0A77-4002-899D-4692DF393A80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8215-07B6-4F52-B9E0-CF4DC8F15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4E6C-0A77-4002-899D-4692DF393A80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8215-07B6-4F52-B9E0-CF4DC8F15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AF10-3BF7-4B08-9D5D-874F6D1DA88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F46A-35E9-45CE-AA49-CFC5719D3B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titleslide_CP.png"/>
          <p:cNvPicPr>
            <a:picLocks noChangeAspect="1"/>
          </p:cNvPicPr>
          <p:nvPr userDrawn="1"/>
        </p:nvPicPr>
        <p:blipFill>
          <a:blip r:embed="rId2" cstate="print"/>
          <a:srcRect l="1667" r="3333" b="1877"/>
          <a:stretch>
            <a:fillRect/>
          </a:stretch>
        </p:blipFill>
        <p:spPr>
          <a:xfrm>
            <a:off x="0" y="0"/>
            <a:ext cx="9144000" cy="70326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AF10-3BF7-4B08-9D5D-874F6D1DA88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F46A-35E9-45CE-AA49-CFC5719D3B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titleslide_FUNGICIDE.png"/>
          <p:cNvPicPr>
            <a:picLocks noChangeAspect="1"/>
          </p:cNvPicPr>
          <p:nvPr userDrawn="1"/>
        </p:nvPicPr>
        <p:blipFill>
          <a:blip r:embed="rId2" cstate="print"/>
          <a:srcRect l="1667" r="3333" b="2553"/>
          <a:stretch>
            <a:fillRect/>
          </a:stretch>
        </p:blipFill>
        <p:spPr>
          <a:xfrm>
            <a:off x="0" y="-116305"/>
            <a:ext cx="9144000" cy="69783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AF10-3BF7-4B08-9D5D-874F6D1DA88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F46A-35E9-45CE-AA49-CFC5719D3B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titleslide_INSECTIDE.png"/>
          <p:cNvPicPr>
            <a:picLocks noChangeAspect="1"/>
          </p:cNvPicPr>
          <p:nvPr userDrawn="1"/>
        </p:nvPicPr>
        <p:blipFill>
          <a:blip r:embed="rId2" cstate="print"/>
          <a:srcRect l="1693" t="752" r="3307" b="1801"/>
          <a:stretch>
            <a:fillRect/>
          </a:stretch>
        </p:blipFill>
        <p:spPr>
          <a:xfrm>
            <a:off x="0" y="0"/>
            <a:ext cx="9144000" cy="69783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AF10-3BF7-4B08-9D5D-874F6D1DA88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F46A-35E9-45CE-AA49-CFC5719D3B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AF10-3BF7-4B08-9D5D-874F6D1DA88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F46A-35E9-45CE-AA49-CFC5719D3B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AF10-3BF7-4B08-9D5D-874F6D1DA88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F46A-35E9-45CE-AA49-CFC5719D3B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C334-208E-40F8-BB1D-D2DC48DBD09A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B1BCD-B0D4-430A-893C-6E4296605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AF10-3BF7-4B08-9D5D-874F6D1DA88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F46A-35E9-45CE-AA49-CFC5719D3B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AF10-3BF7-4B08-9D5D-874F6D1DA88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F46A-35E9-45CE-AA49-CFC5719D3B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AF10-3BF7-4B08-9D5D-874F6D1DA88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F46A-35E9-45CE-AA49-CFC5719D3B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AF10-3BF7-4B08-9D5D-874F6D1DA88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F46A-35E9-45CE-AA49-CFC5719D3B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AF10-3BF7-4B08-9D5D-874F6D1DA88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F46A-35E9-45CE-AA49-CFC5719D3B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7AB8-DC9E-40F6-BA6A-50C10338F7D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7162-2487-4D58-A348-AC96590C2B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7AB8-DC9E-40F6-BA6A-50C10338F7D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7162-2487-4D58-A348-AC96590C2B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7AB8-DC9E-40F6-BA6A-50C10338F7D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7162-2487-4D58-A348-AC96590C2B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7AB8-DC9E-40F6-BA6A-50C10338F7D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7162-2487-4D58-A348-AC96590C2B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7AB8-DC9E-40F6-BA6A-50C10338F7D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7162-2487-4D58-A348-AC96590C2B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C334-208E-40F8-BB1D-D2DC48DBD09A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B1BCD-B0D4-430A-893C-6E4296605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7AB8-DC9E-40F6-BA6A-50C10338F7D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7162-2487-4D58-A348-AC96590C2B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7AB8-DC9E-40F6-BA6A-50C10338F7D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7162-2487-4D58-A348-AC96590C2B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7AB8-DC9E-40F6-BA6A-50C10338F7D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7162-2487-4D58-A348-AC96590C2B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7AB8-DC9E-40F6-BA6A-50C10338F7D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7162-2487-4D58-A348-AC96590C2B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7AB8-DC9E-40F6-BA6A-50C10338F7D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7162-2487-4D58-A348-AC96590C2B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7AB8-DC9E-40F6-BA6A-50C10338F7D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7162-2487-4D58-A348-AC96590C2B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0905-7D7B-478C-8D67-7F0D8F793BB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5B84-67D5-4746-8E93-3051CF4F0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0905-7D7B-478C-8D67-7F0D8F793BB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5B84-67D5-4746-8E93-3051CF4F0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0905-7D7B-478C-8D67-7F0D8F793BB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5B84-67D5-4746-8E93-3051CF4F0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0905-7D7B-478C-8D67-7F0D8F793BB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5B84-67D5-4746-8E93-3051CF4F0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C334-208E-40F8-BB1D-D2DC48DBD09A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B1BCD-B0D4-430A-893C-6E4296605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0905-7D7B-478C-8D67-7F0D8F793BB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5B84-67D5-4746-8E93-3051CF4F0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0905-7D7B-478C-8D67-7F0D8F793BB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5B84-67D5-4746-8E93-3051CF4F0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0905-7D7B-478C-8D67-7F0D8F793BB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5B84-67D5-4746-8E93-3051CF4F0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0905-7D7B-478C-8D67-7F0D8F793BB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5B84-67D5-4746-8E93-3051CF4F0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0905-7D7B-478C-8D67-7F0D8F793BB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5B84-67D5-4746-8E93-3051CF4F0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0905-7D7B-478C-8D67-7F0D8F793BB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5B84-67D5-4746-8E93-3051CF4F0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0905-7D7B-478C-8D67-7F0D8F793BB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5B84-67D5-4746-8E93-3051CF4F0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9D2E-F8D1-4066-BA64-9EB84D81E2B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D0759-84C1-4ED0-BD5C-70A3A361A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9D2E-F8D1-4066-BA64-9EB84D81E2B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D0759-84C1-4ED0-BD5C-70A3A361A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9D2E-F8D1-4066-BA64-9EB84D81E2B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D0759-84C1-4ED0-BD5C-70A3A361A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C334-208E-40F8-BB1D-D2DC48DBD09A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B1BCD-B0D4-430A-893C-6E4296605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9D2E-F8D1-4066-BA64-9EB84D81E2B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D0759-84C1-4ED0-BD5C-70A3A361A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9D2E-F8D1-4066-BA64-9EB84D81E2B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D0759-84C1-4ED0-BD5C-70A3A361A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9D2E-F8D1-4066-BA64-9EB84D81E2B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D0759-84C1-4ED0-BD5C-70A3A361A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9D2E-F8D1-4066-BA64-9EB84D81E2B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D0759-84C1-4ED0-BD5C-70A3A361A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9D2E-F8D1-4066-BA64-9EB84D81E2B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D0759-84C1-4ED0-BD5C-70A3A361A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9D2E-F8D1-4066-BA64-9EB84D81E2B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D0759-84C1-4ED0-BD5C-70A3A361A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9D2E-F8D1-4066-BA64-9EB84D81E2B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D0759-84C1-4ED0-BD5C-70A3A361A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9D2E-F8D1-4066-BA64-9EB84D81E2B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D0759-84C1-4ED0-BD5C-70A3A361A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97C5-AB3D-4A49-AEC0-64B487509C51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65F2-89B5-4E4B-9D3C-FC81E9F4FD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97C5-AB3D-4A49-AEC0-64B487509C51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65F2-89B5-4E4B-9D3C-FC81E9F4FD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C334-208E-40F8-BB1D-D2DC48DBD09A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B1BCD-B0D4-430A-893C-6E4296605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97C5-AB3D-4A49-AEC0-64B487509C51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65F2-89B5-4E4B-9D3C-FC81E9F4FD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97C5-AB3D-4A49-AEC0-64B487509C51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65F2-89B5-4E4B-9D3C-FC81E9F4FD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97C5-AB3D-4A49-AEC0-64B487509C51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65F2-89B5-4E4B-9D3C-FC81E9F4FD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97C5-AB3D-4A49-AEC0-64B487509C51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65F2-89B5-4E4B-9D3C-FC81E9F4FD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97C5-AB3D-4A49-AEC0-64B487509C51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65F2-89B5-4E4B-9D3C-FC81E9F4FD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97C5-AB3D-4A49-AEC0-64B487509C51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65F2-89B5-4E4B-9D3C-FC81E9F4FD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97C5-AB3D-4A49-AEC0-64B487509C51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65F2-89B5-4E4B-9D3C-FC81E9F4FD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97C5-AB3D-4A49-AEC0-64B487509C51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65F2-89B5-4E4B-9D3C-FC81E9F4FD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97C5-AB3D-4A49-AEC0-64B487509C51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65F2-89B5-4E4B-9D3C-FC81E9F4FD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1A12-ED95-4A21-BD93-CC70F8731DE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7325-A40B-4F11-BEA1-C02CC314A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C334-208E-40F8-BB1D-D2DC48DBD09A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B1BCD-B0D4-430A-893C-6E4296605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1A12-ED95-4A21-BD93-CC70F8731DE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7325-A40B-4F11-BEA1-C02CC314A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1A12-ED95-4A21-BD93-CC70F8731DE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7325-A40B-4F11-BEA1-C02CC314A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1A12-ED95-4A21-BD93-CC70F8731DE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7325-A40B-4F11-BEA1-C02CC314A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1A12-ED95-4A21-BD93-CC70F8731DE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7325-A40B-4F11-BEA1-C02CC314A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1A12-ED95-4A21-BD93-CC70F8731DE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7325-A40B-4F11-BEA1-C02CC314A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1A12-ED95-4A21-BD93-CC70F8731DE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7325-A40B-4F11-BEA1-C02CC314A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1A12-ED95-4A21-BD93-CC70F8731DE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7325-A40B-4F11-BEA1-C02CC314A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1A12-ED95-4A21-BD93-CC70F8731DE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7325-A40B-4F11-BEA1-C02CC314A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1A12-ED95-4A21-BD93-CC70F8731DE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7325-A40B-4F11-BEA1-C02CC314A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1A12-ED95-4A21-BD93-CC70F8731DE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7325-A40B-4F11-BEA1-C02CC314A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2C334-208E-40F8-BB1D-D2DC48DBD09A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B1BCD-B0D4-430A-893C-6E42966055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velandcorp.png"/>
          <p:cNvPicPr>
            <a:picLocks noChangeAspect="1"/>
          </p:cNvPicPr>
          <p:nvPr userDrawn="1"/>
        </p:nvPicPr>
        <p:blipFill>
          <a:blip r:embed="rId13" cstate="screen"/>
          <a:srcRect r="3333"/>
          <a:stretch>
            <a:fillRect/>
          </a:stretch>
        </p:blipFill>
        <p:spPr>
          <a:xfrm>
            <a:off x="-276100" y="5458748"/>
            <a:ext cx="9518254" cy="17446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06FE4-380D-4800-93B5-3E55FEA4C940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25338-A0A0-4C72-94B6-A0D0821B2A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djuvantwaves.png"/>
          <p:cNvPicPr>
            <a:picLocks noChangeAspect="1"/>
          </p:cNvPicPr>
          <p:nvPr userDrawn="1"/>
        </p:nvPicPr>
        <p:blipFill>
          <a:blip r:embed="rId13" cstate="print"/>
          <a:srcRect l="1667" r="3333"/>
          <a:stretch>
            <a:fillRect/>
          </a:stretch>
        </p:blipFill>
        <p:spPr>
          <a:xfrm>
            <a:off x="-217272" y="5334000"/>
            <a:ext cx="9396897" cy="1752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3E36A-7BB1-4B12-95B5-8B8AEEC2712E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02B38-E4CE-4A76-A3B1-3A8E02C826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nwaves.png"/>
          <p:cNvPicPr>
            <a:picLocks noChangeAspect="1"/>
          </p:cNvPicPr>
          <p:nvPr userDrawn="1"/>
        </p:nvPicPr>
        <p:blipFill>
          <a:blip r:embed="rId13" cstate="print"/>
          <a:srcRect r="2500"/>
          <a:stretch>
            <a:fillRect/>
          </a:stretch>
        </p:blipFill>
        <p:spPr>
          <a:xfrm>
            <a:off x="-304800" y="5389389"/>
            <a:ext cx="9603963" cy="17452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94E6C-0A77-4002-899D-4692DF393A80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68215-07B6-4F52-B9E0-CF4DC8F15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7AF10-3BF7-4B08-9D5D-874F6D1DA88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4F46A-35E9-45CE-AA49-CFC5719D3B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D7AB8-DC9E-40F6-BA6A-50C10338F7D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F7162-2487-4D58-A348-AC96590C2B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D0905-7D7B-478C-8D67-7F0D8F793BB5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05B84-67D5-4746-8E93-3051CF4F0E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herbicides.png"/>
          <p:cNvPicPr>
            <a:picLocks noChangeAspect="1"/>
          </p:cNvPicPr>
          <p:nvPr userDrawn="1"/>
        </p:nvPicPr>
        <p:blipFill>
          <a:blip r:embed="rId13" cstate="print"/>
          <a:srcRect r="3333"/>
          <a:stretch>
            <a:fillRect/>
          </a:stretch>
        </p:blipFill>
        <p:spPr>
          <a:xfrm>
            <a:off x="-228719" y="5410200"/>
            <a:ext cx="9408344" cy="17244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09D2E-F8D1-4066-BA64-9EB84D81E2B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D0759-84C1-4ED0-BD5C-70A3A361A2F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insecticideswave.png"/>
          <p:cNvPicPr>
            <a:picLocks noChangeAspect="1"/>
          </p:cNvPicPr>
          <p:nvPr userDrawn="1"/>
        </p:nvPicPr>
        <p:blipFill>
          <a:blip r:embed="rId13" cstate="print"/>
          <a:srcRect r="2500"/>
          <a:stretch>
            <a:fillRect/>
          </a:stretch>
        </p:blipFill>
        <p:spPr>
          <a:xfrm>
            <a:off x="-152400" y="5410200"/>
            <a:ext cx="9453471" cy="17179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597C5-AB3D-4A49-AEC0-64B487509C51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665F2-89B5-4E4B-9D3C-FC81E9F4FDC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ungicidewave.png"/>
          <p:cNvPicPr>
            <a:picLocks noChangeAspect="1"/>
          </p:cNvPicPr>
          <p:nvPr userDrawn="1"/>
        </p:nvPicPr>
        <p:blipFill>
          <a:blip r:embed="rId13" cstate="print"/>
          <a:srcRect l="1667" r="3333"/>
          <a:stretch>
            <a:fillRect/>
          </a:stretch>
        </p:blipFill>
        <p:spPr>
          <a:xfrm>
            <a:off x="-252889" y="5410200"/>
            <a:ext cx="9396889" cy="17525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61A12-ED95-4A21-BD93-CC70F8731DE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F7325-A40B-4F11-BEA1-C02CC314AE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twaves.png"/>
          <p:cNvPicPr>
            <a:picLocks noChangeAspect="1"/>
          </p:cNvPicPr>
          <p:nvPr userDrawn="1"/>
        </p:nvPicPr>
        <p:blipFill>
          <a:blip r:embed="rId13" cstate="print"/>
          <a:srcRect l="1667" r="3333"/>
          <a:stretch>
            <a:fillRect/>
          </a:stretch>
        </p:blipFill>
        <p:spPr>
          <a:xfrm>
            <a:off x="-228600" y="5362282"/>
            <a:ext cx="9372600" cy="17480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5181600"/>
            <a:ext cx="376427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766803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3352800"/>
            <a:ext cx="7772400" cy="147002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ea typeface="Arial Unicode MS" pitchFamily="34" charset="-128"/>
                <a:cs typeface="Arial Unicode MS" pitchFamily="34" charset="-128"/>
              </a:rPr>
              <a:t>Intimidator is a 3 mode of action pre-emerge soybean herbicide that provides weed control performance with resistance management protection.</a:t>
            </a:r>
            <a:endParaRPr lang="en-US" sz="2800" b="1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143000" y="1828800"/>
            <a:ext cx="6858000" cy="25908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Three years of field testing proves performance of Intimidator.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Application timing:  PPI, EP, Pre-emerge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err="1" smtClean="0">
                <a:solidFill>
                  <a:schemeClr val="tx1"/>
                </a:solidFill>
              </a:rPr>
              <a:t>Fomesafen</a:t>
            </a:r>
            <a:r>
              <a:rPr lang="en-US" dirty="0" smtClean="0">
                <a:solidFill>
                  <a:schemeClr val="tx1"/>
                </a:solidFill>
              </a:rPr>
              <a:t> Flexible:  Use options with Intimidator pre f/b Top Gun post with glyphosate applications.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Use rates vary by geography.  Refer to label.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04800"/>
            <a:ext cx="639002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5181600"/>
            <a:ext cx="376427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419600"/>
            <a:ext cx="2133600" cy="45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Top Gu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4495800"/>
            <a:ext cx="1655819" cy="4048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"/>
            <a:ext cx="5791200" cy="101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181600"/>
            <a:ext cx="376427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Reflex Regional Map 1thru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1524000"/>
            <a:ext cx="6004572" cy="350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4800600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Refer to label for </a:t>
            </a:r>
            <a:r>
              <a:rPr lang="en-US" sz="1600" dirty="0" smtClean="0"/>
              <a:t>rates in your area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639002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Fomesafen Flexibility</a:t>
            </a:r>
            <a:endParaRPr lang="en-US" sz="3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1600200"/>
          <a:ext cx="7696200" cy="33905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6400"/>
                <a:gridCol w="1744134"/>
                <a:gridCol w="1425222"/>
                <a:gridCol w="1425222"/>
                <a:gridCol w="1425222"/>
              </a:tblGrid>
              <a:tr h="9070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Intimidator  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Rate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Dual Magnum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Metribuzin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Fomesafen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Additional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Top Gun Post w/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gly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1142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1.0 pt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.44 pt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 oz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.33 pt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12.0 oz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11427"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2.0 pt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.88 pt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 oz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.67 pt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12.0</a:t>
                      </a:r>
                      <a:r>
                        <a:rPr lang="en-US" b="1" baseline="0" dirty="0" smtClean="0"/>
                        <a:t> oz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1142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3.0</a:t>
                      </a:r>
                      <a:r>
                        <a:rPr lang="en-US" b="1" baseline="0" dirty="0" smtClean="0"/>
                        <a:t> pt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1.33 pt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oz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1.0 pt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8.0 oz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1142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4.0 pt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1.77 pt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 oz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1.33 pt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2.5 oz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5181600"/>
            <a:ext cx="376427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8" descr="Plots 202-203 UTC vs LI-6378 3.0 pt - 21 DAT - DSCN07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6019800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Untreated Check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6019800"/>
            <a:ext cx="2438400" cy="4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71600" y="228600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 Black" pitchFamily="34" charset="0"/>
              </a:rPr>
              <a:t>21 Days After Treatment – 3 pt. </a:t>
            </a:r>
          </a:p>
          <a:p>
            <a:pPr algn="ctr"/>
            <a:r>
              <a:rPr lang="en-US" sz="2400" b="1" dirty="0" smtClean="0">
                <a:latin typeface="Arial Black" pitchFamily="34" charset="0"/>
              </a:rPr>
              <a:t>2011 - UGA</a:t>
            </a:r>
            <a:endParaRPr lang="en-US" sz="2400" b="1" dirty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8" descr="Trt 4 - Plot 307 - DSCN08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543300" y="1257299"/>
            <a:ext cx="6857999" cy="4343401"/>
          </a:xfrm>
          <a:prstGeom prst="rect">
            <a:avLst/>
          </a:prstGeom>
        </p:spPr>
      </p:pic>
      <p:pic>
        <p:nvPicPr>
          <p:cNvPr id="4" name="Picture 3" descr="Trt 8 - Plot 305 - DSCN08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1034565" y="1034567"/>
            <a:ext cx="6869732" cy="4800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00600" y="6027003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 Black" pitchFamily="34" charset="0"/>
              </a:rPr>
              <a:t> </a:t>
            </a:r>
            <a:r>
              <a:rPr lang="en-US" sz="2000" b="1" dirty="0" smtClean="0">
                <a:latin typeface="Arial Black" pitchFamily="34" charset="0"/>
              </a:rPr>
              <a:t>3 pts/A PRE</a:t>
            </a:r>
          </a:p>
          <a:p>
            <a:pPr algn="ctr"/>
            <a:endParaRPr lang="en-US" sz="2400" b="1" dirty="0"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5638801"/>
            <a:ext cx="480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NO PRE Treatment, </a:t>
            </a: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Glyphosate 22 oz/A  POST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798" y="5562601"/>
            <a:ext cx="260795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28601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 Black" pitchFamily="34" charset="0"/>
              </a:rPr>
              <a:t>2011 - 30 DAT PRE, 10 DAT POST  Clayton, NC</a:t>
            </a:r>
            <a:endParaRPr lang="en-US" sz="2400" b="1" dirty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168</Words>
  <Application>Microsoft Office PowerPoint</Application>
  <PresentationFormat>On-screen Show (4:3)</PresentationFormat>
  <Paragraphs>44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5_Custom Design</vt:lpstr>
      <vt:lpstr>4_Custom Design</vt:lpstr>
      <vt:lpstr>7_Custom Design</vt:lpstr>
      <vt:lpstr>9_Custom Design</vt:lpstr>
      <vt:lpstr>8_Custom Design</vt:lpstr>
      <vt:lpstr>2_Custom Design</vt:lpstr>
      <vt:lpstr>Custom Design</vt:lpstr>
      <vt:lpstr>1_Custom Design</vt:lpstr>
      <vt:lpstr>3_Custom Design</vt:lpstr>
      <vt:lpstr>6_Custom Design</vt:lpstr>
      <vt:lpstr>Intimidator is a 3 mode of action pre-emerge soybean herbicide that provides weed control performance with resistance management protection.</vt:lpstr>
      <vt:lpstr>Slide 2</vt:lpstr>
      <vt:lpstr>Slide 3</vt:lpstr>
      <vt:lpstr>Fomesafen Flexibility</vt:lpstr>
      <vt:lpstr>Slide 5</vt:lpstr>
      <vt:lpstr>Slide 6</vt:lpstr>
    </vt:vector>
  </TitlesOfParts>
  <Company>Crop Production Services,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limaria</dc:creator>
  <cp:lastModifiedBy>limaria</cp:lastModifiedBy>
  <cp:revision>28</cp:revision>
  <dcterms:created xsi:type="dcterms:W3CDTF">2013-06-11T19:56:18Z</dcterms:created>
  <dcterms:modified xsi:type="dcterms:W3CDTF">2014-02-10T20:13:36Z</dcterms:modified>
</cp:coreProperties>
</file>