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slide_CP.png"/>
          <p:cNvPicPr>
            <a:picLocks noChangeAspect="1"/>
          </p:cNvPicPr>
          <p:nvPr userDrawn="1"/>
        </p:nvPicPr>
        <p:blipFill>
          <a:blip r:embed="rId2" cstate="print"/>
          <a:srcRect l="1667" r="3333" b="1877"/>
          <a:stretch>
            <a:fillRect/>
          </a:stretch>
        </p:blipFill>
        <p:spPr>
          <a:xfrm>
            <a:off x="0" y="0"/>
            <a:ext cx="9144000" cy="7032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BEDA-EB88-4B86-8385-0A8E1F68BB0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D851-570D-4110-B746-1B24F5F8B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AF10-3BF7-4B08-9D5D-874F6D1DA88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0905-7D7B-478C-8D67-7F0D8F793BB5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erbicides.png"/>
          <p:cNvPicPr>
            <a:picLocks noChangeAspect="1"/>
          </p:cNvPicPr>
          <p:nvPr userDrawn="1"/>
        </p:nvPicPr>
        <p:blipFill>
          <a:blip r:embed="rId13" cstate="print"/>
          <a:srcRect r="3333"/>
          <a:stretch>
            <a:fillRect/>
          </a:stretch>
        </p:blipFill>
        <p:spPr>
          <a:xfrm>
            <a:off x="-228719" y="5410200"/>
            <a:ext cx="9408344" cy="172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101975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What is Matador?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Matador</a:t>
            </a:r>
            <a:r>
              <a:rPr lang="en-US" sz="3200" dirty="0" smtClean="0"/>
              <a:t> </a:t>
            </a:r>
            <a:r>
              <a:rPr lang="en-US" sz="3200" dirty="0" smtClean="0"/>
              <a:t>Pre-Emerge </a:t>
            </a:r>
            <a:r>
              <a:rPr lang="en-US" sz="3200" dirty="0" smtClean="0"/>
              <a:t>herbicide for grass &amp; broadleaf weed control </a:t>
            </a:r>
            <a:r>
              <a:rPr lang="en-US" sz="3200" dirty="0" smtClean="0"/>
              <a:t>offers </a:t>
            </a:r>
            <a:r>
              <a:rPr lang="en-US" sz="3200" i="1" dirty="0" smtClean="0"/>
              <a:t>3 Modes of </a:t>
            </a:r>
            <a:r>
              <a:rPr lang="en-US" sz="3200" i="1" dirty="0" smtClean="0"/>
              <a:t>Action</a:t>
            </a:r>
            <a:r>
              <a:rPr lang="en-US" sz="3200" dirty="0" smtClean="0"/>
              <a:t> providing a leading </a:t>
            </a:r>
            <a:r>
              <a:rPr lang="en-US" sz="3200" dirty="0" smtClean="0"/>
              <a:t>strategy for weed control and resistance management for soybeans.</a:t>
            </a:r>
            <a:endParaRPr lang="en-US" sz="3200" dirty="0"/>
          </a:p>
        </p:txBody>
      </p:sp>
      <p:pic>
        <p:nvPicPr>
          <p:cNvPr id="4" name="Picture 0" descr="matador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2895600" cy="103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2743200" cy="11652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Positioning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" y="1935163"/>
            <a:ext cx="4572000" cy="3687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Active Ingredients in One Product</a:t>
            </a:r>
          </a:p>
          <a:p>
            <a:endParaRPr lang="en-US" sz="2400" dirty="0" smtClean="0"/>
          </a:p>
          <a:p>
            <a:r>
              <a:rPr lang="en-US" sz="2400" dirty="0" smtClean="0"/>
              <a:t>Flexible application timing:  PPI, Pre-plant, Pre-emerge</a:t>
            </a:r>
          </a:p>
          <a:p>
            <a:endParaRPr lang="en-US" sz="2400" dirty="0" smtClean="0"/>
          </a:p>
          <a:p>
            <a:r>
              <a:rPr lang="en-US" sz="2400" dirty="0" smtClean="0"/>
              <a:t>May tank-mix your burndown program with </a:t>
            </a:r>
            <a:r>
              <a:rPr lang="en-US" sz="2400" b="1" dirty="0" smtClean="0"/>
              <a:t>Matador</a:t>
            </a:r>
            <a:r>
              <a:rPr lang="en-US" sz="2400" dirty="0" smtClean="0"/>
              <a:t> for one pass convenience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81600" y="1313839"/>
            <a:ext cx="3962400" cy="639762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Benefits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95800" y="1981200"/>
            <a:ext cx="4648201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modes of action for performance and resistance management</a:t>
            </a:r>
          </a:p>
          <a:p>
            <a:r>
              <a:rPr lang="en-US" sz="2400" dirty="0" smtClean="0"/>
              <a:t>Convenient </a:t>
            </a:r>
            <a:r>
              <a:rPr lang="en-US" sz="2400" dirty="0" smtClean="0"/>
              <a:t>application timing for growers or </a:t>
            </a:r>
            <a:r>
              <a:rPr lang="en-US" sz="2400" dirty="0" smtClean="0"/>
              <a:t>custom application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State </a:t>
            </a:r>
            <a:r>
              <a:rPr lang="en-US" sz="2400" dirty="0" smtClean="0"/>
              <a:t>of the art formulation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9" name="Picture 0" descr="matador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2597102" cy="9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Performance Components of Matador</a:t>
            </a:r>
            <a:endParaRPr lang="en-US" sz="3600" b="1" u="sng" dirty="0"/>
          </a:p>
        </p:txBody>
      </p:sp>
      <p:pic>
        <p:nvPicPr>
          <p:cNvPr id="4" name="Picture 0" descr="matador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2514600" cy="8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667000"/>
          <a:ext cx="7543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Use Rate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Metolachlor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Metribuzin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Imazethapyr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0" dirty="0" smtClean="0"/>
                        <a:t> pints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pint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ounces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ounces</a:t>
                      </a:r>
                      <a:endParaRPr lang="en-US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pints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pints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 ounces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ounces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hauck\Desktop\Pictures\Matador\DSCF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657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Science Behind Matador   Our Formulation Technology</a:t>
            </a:r>
            <a:endParaRPr lang="en-US" sz="2000" b="1" dirty="0"/>
          </a:p>
        </p:txBody>
      </p:sp>
      <p:pic>
        <p:nvPicPr>
          <p:cNvPr id="5" name="Picture 0" descr="matado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914400" cy="3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0" descr="matado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278187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6200" y="0"/>
            <a:ext cx="9296400" cy="6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0" descr="matado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1676400" cy="5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43600" y="2895600"/>
            <a:ext cx="1371600" cy="64633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04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Science of Matador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9_Custom Design</vt:lpstr>
      <vt:lpstr>2_Custom Design</vt:lpstr>
      <vt:lpstr>What is Matador?  Matador Pre-Emerge herbicide for grass &amp; broadleaf weed control offers 3 Modes of Action providing a leading strategy for weed control and resistance management for soybeans.</vt:lpstr>
      <vt:lpstr>Positioning</vt:lpstr>
      <vt:lpstr>Performance Components of Matador</vt:lpstr>
      <vt:lpstr>PowerPoint Presentation</vt:lpstr>
      <vt:lpstr>PowerPoint Presentation</vt:lpstr>
    </vt:vector>
  </TitlesOfParts>
  <Company>Crop Production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jbeach</dc:creator>
  <cp:lastModifiedBy>Ward, Jim</cp:lastModifiedBy>
  <cp:revision>5</cp:revision>
  <dcterms:created xsi:type="dcterms:W3CDTF">2014-02-09T18:41:02Z</dcterms:created>
  <dcterms:modified xsi:type="dcterms:W3CDTF">2017-06-03T17:41:18Z</dcterms:modified>
</cp:coreProperties>
</file>